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3" r:id="rId6"/>
    <p:sldId id="264" r:id="rId7"/>
    <p:sldId id="268" r:id="rId8"/>
    <p:sldId id="270" r:id="rId9"/>
    <p:sldId id="27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84" y="-4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fc05.deviantart.net/fs71/f/2010/033/d/1/we_own_the_sky_by_mediumanalog.jpg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40;&#1083;&#1089;&#1091;_-_&#1055;&#1086;&#1089;&#1083;&#1077;&#1076;&#1085;&#1080;&#1081;_&#1047;&#1074;&#1086;&#1085;&#1086;&#1082;_(zvukoff.ru)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артинка 2 из 9319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8675343" cy="63569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786874" cy="1357322"/>
          </a:xfrm>
        </p:spPr>
        <p:txBody>
          <a:bodyPr/>
          <a:lstStyle/>
          <a:p>
            <a:r>
              <a:rPr lang="ru-RU" sz="8000" b="1" dirty="0" smtClean="0">
                <a:latin typeface="Monotype Corsiva" pitchFamily="66" charset="0"/>
              </a:rPr>
              <a:t>Выпуск - 2011</a:t>
            </a:r>
            <a:endParaRPr lang="ru-RU" sz="8000" b="1" dirty="0">
              <a:latin typeface="Monotype Corsiva" pitchFamily="66" charset="0"/>
            </a:endParaRPr>
          </a:p>
        </p:txBody>
      </p:sp>
      <p:pic>
        <p:nvPicPr>
          <p:cNvPr id="1026" name="Picture 2" descr="F:\фото с последнего звонка\SDC1306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1428736"/>
            <a:ext cx="6786610" cy="4929222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Алсу_-_Последний_Звонок_(zvukoff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0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звездное небо\35c0266f2206b5bcefdb1d327a37df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8572560" cy="64913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Наше счастливое детство</a:t>
            </a:r>
            <a:endParaRPr lang="ru-RU" sz="4800" dirty="0">
              <a:solidFill>
                <a:schemeClr val="bg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099" name="Picture 3" descr="C:\Documents and Settings\комп\Рабочий стол\фото к выпускному\SWScan004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071546"/>
            <a:ext cx="3867157" cy="3982786"/>
          </a:xfrm>
          <a:prstGeom prst="rect">
            <a:avLst/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4100" name="Picture 4" descr="C:\Documents and Settings\комп\Рабочий стол\фото к выпускному\SWScan0043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1785926"/>
            <a:ext cx="3879278" cy="4014827"/>
          </a:xfrm>
          <a:prstGeom prst="ellipse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4101" name="Picture 5" descr="C:\Documents and Settings\комп\Рабочий стол\фото к выпускному\SWScan0043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3143248"/>
            <a:ext cx="2535336" cy="33849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звездное небо\092fd42394e5c4e7568b622af37023a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643998" cy="64770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Наше счастливое детство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123" name="Picture 3" descr="C:\Documents and Settings\комп\Рабочий стол\фото к выпускному\SWScan004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214422"/>
            <a:ext cx="2893588" cy="42148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124" name="Picture 4" descr="C:\Documents and Settings\комп\Рабочий стол\фото к выпускному\SWScan0043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2428868"/>
            <a:ext cx="2800345" cy="4137883"/>
          </a:xfrm>
          <a:prstGeom prst="rect">
            <a:avLst/>
          </a:prstGeom>
          <a:ln w="127000" cap="rnd">
            <a:solidFill>
              <a:schemeClr val="accent6">
                <a:lumMod val="60000"/>
                <a:lumOff val="40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125" name="Picture 5" descr="C:\Documents and Settings\комп\Рабочий стол\фото к выпускному\SWScan0043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1071546"/>
            <a:ext cx="2620533" cy="40719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6">
                <a:lumMod val="60000"/>
                <a:lumOff val="40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звездное небо\1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643998" cy="64008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33460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Наше счастливое детство</a:t>
            </a:r>
            <a:endParaRPr lang="ru-RU" sz="6000" dirty="0">
              <a:solidFill>
                <a:schemeClr val="bg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147" name="Picture 3" descr="C:\Documents and Settings\комп\Рабочий стол\фото к выпускному\SWScan004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428736"/>
            <a:ext cx="3929090" cy="25669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6148" name="Picture 4" descr="C:\Documents and Settings\комп\Рабочий стол\фото к выпускному\SWScan004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142984"/>
            <a:ext cx="3500462" cy="35416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6150" name="Picture 6" descr="C:\Documents and Settings\комп\Рабочий стол\фото к выпускному\SWScan0041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3071810"/>
            <a:ext cx="2862269" cy="3623661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Школьные годы чудесные … </a:t>
            </a:r>
            <a:endParaRPr lang="ru-RU" sz="4400" dirty="0">
              <a:solidFill>
                <a:schemeClr val="bg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8194" name="Picture 2" descr="C:\Documents and Settings\комп\Рабочий стол\фото к выпускному\SWScan004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71546"/>
            <a:ext cx="8423585" cy="5429264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F:\звездное небо\0901ad08c1e0fe1d0288fe68d5c8cb4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20" name="Picture 4" descr="C:\Documents and Settings\комп\Рабочий стол\фото к выпускному\SWScan004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57166"/>
            <a:ext cx="7098114" cy="61436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звездное небо\65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786874" cy="64294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На театральных подмостках …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3315" name="Picture 3" descr="C:\Documents and Settings\комп\Рабочий стол\к выпускному\k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785926"/>
            <a:ext cx="3200400" cy="3943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316" name="Picture 4" descr="C:\Documents and Settings\комп\Рабочий стол\к выпускному\r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714356"/>
            <a:ext cx="4162425" cy="32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4" name="Picture 2" descr="F:\ещё\r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3643314"/>
            <a:ext cx="4267200" cy="2667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звездное небо\103519_1425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4579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/>
          <a:lstStyle/>
          <a:p>
            <a:pPr algn="ctr"/>
            <a:r>
              <a:rPr lang="ru-RU" dirty="0" smtClean="0"/>
              <a:t>Общественная жизнь</a:t>
            </a:r>
            <a:endParaRPr lang="ru-RU" dirty="0"/>
          </a:p>
        </p:txBody>
      </p:sp>
      <p:pic>
        <p:nvPicPr>
          <p:cNvPr id="15363" name="Picture 3" descr="C:\Documents and Settings\комп\Рабочий стол\к выпускному1\DSC0058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785794"/>
            <a:ext cx="4357718" cy="32682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>
                <a:lumMod val="75000"/>
              </a:schemeClr>
            </a:solidFill>
            <a:miter lim="800000"/>
          </a:ln>
          <a:effectLst>
            <a:glow rad="139700">
              <a:schemeClr val="accent5">
                <a:satMod val="175000"/>
                <a:alpha val="40000"/>
              </a:schemeClr>
            </a:glow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5364" name="Picture 4" descr="C:\Documents and Settings\комп\Рабочий стол\к выпускному1\SDC128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785794"/>
            <a:ext cx="4019544" cy="32147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>
            <a:glow rad="139700">
              <a:schemeClr val="accent5">
                <a:satMod val="175000"/>
                <a:alpha val="40000"/>
              </a:schemeClr>
            </a:glow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5365" name="Picture 5" descr="C:\Documents and Settings\комп\Рабочий стол\к выпускному1\SDC112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4000504"/>
            <a:ext cx="3448040" cy="26574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>
            <a:glow rad="139700">
              <a:schemeClr val="accent5">
                <a:satMod val="175000"/>
                <a:alpha val="40000"/>
              </a:schemeClr>
            </a:glow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5366" name="Picture 6" descr="C:\Documents and Settings\комп\Рабочий стол\к выпускному1\SDC111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4000504"/>
            <a:ext cx="3643338" cy="26396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>
            <a:glow rad="139700">
              <a:schemeClr val="accent5">
                <a:satMod val="175000"/>
                <a:alpha val="40000"/>
              </a:schemeClr>
            </a:glow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комп\Рабочий стол\Алена Н\звездное небо\heic0603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8600"/>
            <a:ext cx="9144000" cy="73152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Школьные мероприятия и конкурсы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099" name="Picture 3" descr="C:\Documents and Settings\комп\Рабочий стол\к выпускному\SDC1245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00174"/>
            <a:ext cx="3643338" cy="2732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4101" name="Picture 5" descr="C:\Documents and Settings\комп\Рабочий стол\к выпускному\t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428736"/>
            <a:ext cx="3905277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4102" name="Picture 6" descr="C:\Documents and Settings\комп\Рабочий стол\к выпускному1\archiv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4324350"/>
            <a:ext cx="4305300" cy="2533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475</TotalTime>
  <Words>26</Words>
  <PresentationFormat>Экран (4:3)</PresentationFormat>
  <Paragraphs>8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Выпуск - 2011</vt:lpstr>
      <vt:lpstr>Наше счастливое детство</vt:lpstr>
      <vt:lpstr>Наше счастливое детство</vt:lpstr>
      <vt:lpstr>Наше счастливое детство</vt:lpstr>
      <vt:lpstr>Школьные годы чудесные … </vt:lpstr>
      <vt:lpstr>Слайд 6</vt:lpstr>
      <vt:lpstr>На театральных подмостках … </vt:lpstr>
      <vt:lpstr>Общественная жизнь</vt:lpstr>
      <vt:lpstr>Школьные мероприятия и конкурсы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комп</cp:lastModifiedBy>
  <cp:revision>53</cp:revision>
  <dcterms:modified xsi:type="dcterms:W3CDTF">2011-08-15T17:36:09Z</dcterms:modified>
</cp:coreProperties>
</file>